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39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17891C-6855-4F65-9FDA-42A1877939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96ECE80-F355-4B53-89D9-402F22984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5AD297-23A2-4FA5-BFC9-6AC3A86B5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346C99-8593-49E7-B31F-99A9EDF9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A86E214-FF02-4BB7-BD83-1D0227709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832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CA0DF6-C85F-40C2-82E1-ECD065862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10FCAD9-317B-49CB-9F38-1905AFA9E0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408CCC-E8FE-4CDF-B80B-F95BD63F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B45B7D-650D-4C5E-B704-96154482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71928D-F7C5-4B22-BAC1-D83B91FE1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227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88B6031-083C-4C00-A8B2-F76619402D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23B0DD9-A4E5-47D7-9052-455ADCC3A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DF069E-28B6-47CB-96DD-A5069254B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CAF6FA-A656-4C63-9EA7-CE38B5DC4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662338-54C9-4DED-930C-57A0C4BF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91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624634-6C45-4E69-B4F8-9364CF7D6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844DE6-AC5D-4D4F-800E-E4950BEB0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AD47C3-138B-43D3-851F-6670F34D3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A84828-B3E7-4177-88AD-B5B87EBA9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E794AD-F19C-48D2-BB87-395C544C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791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5FC40D-5BB6-4A91-9A0C-BC41FA1DC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57D03C5-FA90-45F8-ACDC-CB39C4F13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18837F-E966-49CC-AFCD-875A8B5E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346015-111D-4A30-BC16-C2A347A7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11E33E-980D-45B4-8015-42C5D1251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8229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C47863-31A9-47D4-B5C3-DC626C40E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E37D3B1-D47E-4164-853F-691DEA2E6D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9EFBBBE-8181-4A69-BC32-DB43F25B8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66B682-C268-4679-8602-65BD780F6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2F2136A-81B4-471D-8E53-C8F6888D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177CCEE-CC7A-420D-87EA-F9830AE31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988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ED730-207E-4F04-9025-3EA449F99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2D64C4F-66E1-4844-8157-48AF96ADC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A8E340-2444-4F37-9A69-45E8C062B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064BF59-014B-4BEA-A47C-77D6CBCAC2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2BE5DAB-A12E-458F-BA0B-7B27ACB50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740A080-3348-4D9A-8031-C072B9A0C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7BD4918-02BE-43BE-BDC0-488E980A3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3075DC4-7B0B-42BE-A829-A6F79B0F4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0919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66F8E0-8B61-4A5B-9334-EDA3E3B61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30F519-6705-413D-BA0E-88D2BA4AC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CCD53B4-06AC-43D8-B30C-F8575A43E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4BB98A8-ECD6-4D2B-98CE-21569729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211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7E4A056-AEF0-48B7-99CB-A1CF4063B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EBFB651-7CA1-4F85-B9A7-D679A16CD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73D92D-0D71-4483-A27C-210747C48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148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AB3FB3-BD1D-42CE-967B-EBDA90442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6C0475-6A9A-48F9-B053-897E0C2DB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017EF48-F7AE-4CE3-B857-B9D2DA6E0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EFD6B7-417B-4C05-BD03-55AB90BBE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3C8FF9F-5898-4B2E-9420-28946F8DD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69A8C5-8463-4CCD-9643-FC05044A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411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029084-8D92-49A8-B235-5DD08C51C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2109F5C-246F-4A38-9E11-ECF84DA43C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254A2B8-885B-4ACB-812F-0B46FBEE2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F9A5BD0-50B6-4CD8-947C-C68EDEC75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4DC6CA-3704-4793-B891-B6F3632F3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AEE48AB-EBBD-4503-A655-142DEEB5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8354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529423A-F0AA-4031-A5DA-9BCADD514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07499AE-40C0-4049-BDBE-4720B81F2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9E69139-0F4A-45B4-AC8A-289AB3063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2F02B-06B4-4C6D-8CB3-1B510695DE68}" type="datetimeFigureOut">
              <a:rPr lang="zh-TW" altLang="en-US" smtClean="0"/>
              <a:t>2024/11/3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701850-03B1-4033-B915-151C61D9B3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A3ED74-905C-46DD-BBB9-49C4DB60D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9FE80-12BB-40E1-BFD5-DC733DA9C2E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881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68B663-6C41-4632-9853-3F65F50114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6D00B22-A482-48EE-B766-801BF5B574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95E105C-7C09-424F-8F99-F3ABE8C35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8282"/>
            <a:ext cx="12192000" cy="364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38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2F322A-B910-4216-91AA-8CEC4B25E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7091386-ABB6-4765-BEB7-17272629F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1678" y="1690688"/>
            <a:ext cx="6084725" cy="4351338"/>
          </a:xfrm>
        </p:spPr>
      </p:pic>
    </p:spTree>
    <p:extLst>
      <p:ext uri="{BB962C8B-B14F-4D97-AF65-F5344CB8AC3E}">
        <p14:creationId xmlns:p14="http://schemas.microsoft.com/office/powerpoint/2010/main" val="364018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8D6CC-58CF-4367-B40D-F8F12248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A814A5-BF14-492F-B0A5-71A282D1B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A099280-01C1-4345-A274-88DEED17C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315" y="124409"/>
            <a:ext cx="103713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46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375B0C-830D-40DD-81F7-8B5052B0C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BD2066B-11A0-43FB-8D7B-744E3B8D4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1617542"/>
              </p:ext>
            </p:extLst>
          </p:nvPr>
        </p:nvGraphicFramePr>
        <p:xfrm>
          <a:off x="775995" y="3610413"/>
          <a:ext cx="10515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74112269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27510965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72927257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3314242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93533992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39109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序號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會員代號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會員名稱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角色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加入日期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最近登入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076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a001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老師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673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a002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408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890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094825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40232097-B57C-4FEB-9440-125A10CC4919}"/>
              </a:ext>
            </a:extLst>
          </p:cNvPr>
          <p:cNvSpPr txBox="1"/>
          <p:nvPr/>
        </p:nvSpPr>
        <p:spPr>
          <a:xfrm>
            <a:off x="898071" y="2104232"/>
            <a:ext cx="10395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查詢條件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加入</a:t>
            </a:r>
            <a:r>
              <a:rPr lang="en-US" altLang="zh-TW" dirty="0" err="1"/>
              <a:t>yyyymm~yyyymm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45A593-07AE-44FA-B917-F5058998BEDF}"/>
              </a:ext>
            </a:extLst>
          </p:cNvPr>
          <p:cNvSpPr/>
          <p:nvPr/>
        </p:nvSpPr>
        <p:spPr>
          <a:xfrm>
            <a:off x="9305731" y="2959441"/>
            <a:ext cx="1038808" cy="2374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80471BD-5EF2-487F-9B40-A74F30A9E5C6}"/>
              </a:ext>
            </a:extLst>
          </p:cNvPr>
          <p:cNvSpPr/>
          <p:nvPr/>
        </p:nvSpPr>
        <p:spPr>
          <a:xfrm>
            <a:off x="7466823" y="3025268"/>
            <a:ext cx="889519" cy="28814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2906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C2FA55-8149-4701-8F36-2A80546CE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962E38-DD8A-4C2C-ACC8-DF833B635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EFCB026-1786-4C0F-8990-4F5D974B4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23" y="0"/>
            <a:ext cx="113231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951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D0005A-BAB0-4393-AC67-55F0C2EBF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D6B7D3-7482-4A6B-84E1-CEF4D0687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D03339-507D-49BD-8714-8A9B7DA9F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7" y="1027906"/>
            <a:ext cx="12192000" cy="288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961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01A664-2BD5-4B2A-B3EA-A7CE64FF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D905E6-5874-40D7-BEEB-16314D540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EB96286-4079-42F1-B3CF-035D0B74A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75" y="637785"/>
            <a:ext cx="11993649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46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91D621-580E-4E17-A92A-6092405F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6C4B03-2119-4339-BF7B-195625D6D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3C1D1AF-F1BB-448E-B541-01742AB13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36" y="1158534"/>
            <a:ext cx="10929257" cy="512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76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120C81-40A5-4EC3-A94C-AEA8A2726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B3698F-4FC2-4A4D-8985-3F57DD091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431F995-0588-4075-93B6-67B1438FE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49" y="1308008"/>
            <a:ext cx="10941698" cy="505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20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CA0344-0454-4B72-8595-52BC7BE8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719173-D137-4073-B865-BCA77C932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B3C46A-C340-4958-A4ED-930FDD804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668434"/>
            <a:ext cx="10680665" cy="636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778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65A89704-F5F3-413D-AD32-336DC4ECA08D}"/>
              </a:ext>
            </a:extLst>
          </p:cNvPr>
          <p:cNvSpPr txBox="1"/>
          <p:nvPr/>
        </p:nvSpPr>
        <p:spPr>
          <a:xfrm>
            <a:off x="2768081" y="184464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https://gvr4g5.axshare.com/#id=n62k6k&amp;p=%E8%A8%AD%E8%A8%88%E7%B3%BB%E7%B5%B1&amp;g=1</a:t>
            </a:r>
          </a:p>
        </p:txBody>
      </p:sp>
    </p:spTree>
    <p:extLst>
      <p:ext uri="{BB962C8B-B14F-4D97-AF65-F5344CB8AC3E}">
        <p14:creationId xmlns:p14="http://schemas.microsoft.com/office/powerpoint/2010/main" val="2823892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52286B-41DD-4A45-B40A-DC47DD3A6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FE5246-9FF5-40E8-972A-E724A87A5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設計角色給權限的畫面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設計會員給角色的畫面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78861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4AFA4F-D82A-43B8-8FE7-E38DE5BEC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角色畫面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3C7526-6EC8-4EA3-80EB-684D88900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新增角色</a:t>
            </a:r>
            <a:endParaRPr lang="en-US" altLang="zh-TW" dirty="0"/>
          </a:p>
          <a:p>
            <a:r>
              <a:rPr lang="zh-TW" altLang="en-US" dirty="0"/>
              <a:t>角色權限賦予</a:t>
            </a:r>
            <a:endParaRPr lang="en-US" altLang="zh-TW" dirty="0"/>
          </a:p>
          <a:p>
            <a:r>
              <a:rPr lang="zh-TW" altLang="en-US" dirty="0"/>
              <a:t>刪除角色，角色下的會員要一併刪除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A860D0D-8A73-4365-A4A8-8870662962C4}"/>
              </a:ext>
            </a:extLst>
          </p:cNvPr>
          <p:cNvSpPr txBox="1"/>
          <p:nvPr/>
        </p:nvSpPr>
        <p:spPr>
          <a:xfrm>
            <a:off x="2158482" y="4155233"/>
            <a:ext cx="60151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角色代號</a:t>
            </a:r>
            <a:endParaRPr lang="en-US" altLang="zh-TW" dirty="0"/>
          </a:p>
          <a:p>
            <a:r>
              <a:rPr lang="zh-TW" altLang="en-US" dirty="0"/>
              <a:t>角色名稱</a:t>
            </a:r>
            <a:endParaRPr lang="en-US" altLang="zh-TW" dirty="0"/>
          </a:p>
          <a:p>
            <a:r>
              <a:rPr lang="zh-TW" altLang="en-US" dirty="0"/>
              <a:t>權限設定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F41DDC9A-CA87-4CF2-9C49-222242BEB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356682"/>
              </p:ext>
            </p:extLst>
          </p:nvPr>
        </p:nvGraphicFramePr>
        <p:xfrm>
          <a:off x="3558075" y="3649773"/>
          <a:ext cx="681756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513">
                  <a:extLst>
                    <a:ext uri="{9D8B030D-6E8A-4147-A177-3AD203B41FA5}">
                      <a16:colId xmlns:a16="http://schemas.microsoft.com/office/drawing/2014/main" val="4276087650"/>
                    </a:ext>
                  </a:extLst>
                </a:gridCol>
                <a:gridCol w="1363513">
                  <a:extLst>
                    <a:ext uri="{9D8B030D-6E8A-4147-A177-3AD203B41FA5}">
                      <a16:colId xmlns:a16="http://schemas.microsoft.com/office/drawing/2014/main" val="2777933455"/>
                    </a:ext>
                  </a:extLst>
                </a:gridCol>
                <a:gridCol w="1378442">
                  <a:extLst>
                    <a:ext uri="{9D8B030D-6E8A-4147-A177-3AD203B41FA5}">
                      <a16:colId xmlns:a16="http://schemas.microsoft.com/office/drawing/2014/main" val="3061994701"/>
                    </a:ext>
                  </a:extLst>
                </a:gridCol>
                <a:gridCol w="1348584">
                  <a:extLst>
                    <a:ext uri="{9D8B030D-6E8A-4147-A177-3AD203B41FA5}">
                      <a16:colId xmlns:a16="http://schemas.microsoft.com/office/drawing/2014/main" val="3926857176"/>
                    </a:ext>
                  </a:extLst>
                </a:gridCol>
                <a:gridCol w="1363513">
                  <a:extLst>
                    <a:ext uri="{9D8B030D-6E8A-4147-A177-3AD203B41FA5}">
                      <a16:colId xmlns:a16="http://schemas.microsoft.com/office/drawing/2014/main" val="21044485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上傳自己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刪除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ALL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刪除自己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觀看</a:t>
                      </a:r>
                      <a:r>
                        <a:rPr lang="en-US" altLang="zh-TW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ALL</a:t>
                      </a:r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477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影片權限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7161861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2CA932A-F130-4B9E-8148-AD858D5896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267953"/>
              </p:ext>
            </p:extLst>
          </p:nvPr>
        </p:nvGraphicFramePr>
        <p:xfrm>
          <a:off x="3558073" y="5057192"/>
          <a:ext cx="6060752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188">
                  <a:extLst>
                    <a:ext uri="{9D8B030D-6E8A-4147-A177-3AD203B41FA5}">
                      <a16:colId xmlns:a16="http://schemas.microsoft.com/office/drawing/2014/main" val="4276087650"/>
                    </a:ext>
                  </a:extLst>
                </a:gridCol>
                <a:gridCol w="1515188">
                  <a:extLst>
                    <a:ext uri="{9D8B030D-6E8A-4147-A177-3AD203B41FA5}">
                      <a16:colId xmlns:a16="http://schemas.microsoft.com/office/drawing/2014/main" val="2777933455"/>
                    </a:ext>
                  </a:extLst>
                </a:gridCol>
                <a:gridCol w="1515188">
                  <a:extLst>
                    <a:ext uri="{9D8B030D-6E8A-4147-A177-3AD203B41FA5}">
                      <a16:colId xmlns:a16="http://schemas.microsoft.com/office/drawing/2014/main" val="3926857176"/>
                    </a:ext>
                  </a:extLst>
                </a:gridCol>
                <a:gridCol w="1515188">
                  <a:extLst>
                    <a:ext uri="{9D8B030D-6E8A-4147-A177-3AD203B41FA5}">
                      <a16:colId xmlns:a16="http://schemas.microsoft.com/office/drawing/2014/main" val="2104448524"/>
                    </a:ext>
                  </a:extLst>
                </a:gridCol>
              </a:tblGrid>
              <a:tr h="345498"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新增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刪除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修改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477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</a:t>
                      </a:r>
                      <a:r>
                        <a:rPr lang="zh-TW" altLang="en-US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會員權限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7161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406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D286EE-5892-40CE-994F-E14F58D81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會員畫面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BCD544-049F-4FD0-8485-ED3199ABC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新增會員</a:t>
            </a:r>
            <a:endParaRPr lang="en-US" altLang="zh-TW" dirty="0"/>
          </a:p>
          <a:p>
            <a:pPr lvl="1"/>
            <a:r>
              <a:rPr lang="zh-TW" altLang="en-US" dirty="0"/>
              <a:t>   填基本資料</a:t>
            </a:r>
            <a:endParaRPr lang="en-US" altLang="zh-TW" dirty="0"/>
          </a:p>
          <a:p>
            <a:pPr lvl="1"/>
            <a:r>
              <a:rPr lang="zh-TW" altLang="en-US" dirty="0"/>
              <a:t>   設定基本密碼</a:t>
            </a:r>
            <a:r>
              <a:rPr lang="en-US" altLang="zh-TW" dirty="0"/>
              <a:t>(</a:t>
            </a:r>
            <a:r>
              <a:rPr lang="zh-TW" altLang="en-US" dirty="0"/>
              <a:t>限制第一次登入要更改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   賦予角色</a:t>
            </a:r>
            <a:endParaRPr lang="en-US" altLang="zh-TW" dirty="0"/>
          </a:p>
          <a:p>
            <a:r>
              <a:rPr lang="zh-TW" altLang="en-US" dirty="0"/>
              <a:t>修改會員</a:t>
            </a:r>
            <a:endParaRPr lang="en-US" altLang="zh-TW" dirty="0"/>
          </a:p>
          <a:p>
            <a:pPr lvl="1"/>
            <a:r>
              <a:rPr lang="zh-TW" altLang="en-US" dirty="0"/>
              <a:t>   修改基本資料</a:t>
            </a:r>
            <a:endParaRPr lang="en-US" altLang="zh-TW" dirty="0"/>
          </a:p>
          <a:p>
            <a:pPr lvl="1"/>
            <a:r>
              <a:rPr lang="zh-TW" altLang="en-US" dirty="0"/>
              <a:t>   重寄密碼初始值</a:t>
            </a:r>
            <a:endParaRPr lang="en-US" altLang="zh-TW" dirty="0"/>
          </a:p>
          <a:p>
            <a:pPr lvl="1"/>
            <a:r>
              <a:rPr lang="zh-TW" altLang="en-US" dirty="0"/>
              <a:t>   修改角色</a:t>
            </a:r>
            <a:endParaRPr lang="en-US" altLang="zh-TW" dirty="0"/>
          </a:p>
          <a:p>
            <a:r>
              <a:rPr lang="zh-TW" altLang="en-US" dirty="0"/>
              <a:t>刪除會員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58399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8E5935-CD76-47D3-929F-6698CFAAE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管理者首頁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EA5018-B877-445C-8CC2-3210467F9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9013"/>
            <a:ext cx="10515600" cy="4351338"/>
          </a:xfrm>
        </p:spPr>
        <p:txBody>
          <a:bodyPr>
            <a:normAutofit fontScale="55000" lnSpcReduction="20000"/>
          </a:bodyPr>
          <a:lstStyle/>
          <a:p>
            <a:endParaRPr lang="en-US" altLang="zh-TW" dirty="0"/>
          </a:p>
          <a:p>
            <a:r>
              <a:rPr lang="zh-TW" altLang="en-US" dirty="0"/>
              <a:t>線上課程影片管理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課程管理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我想看的課程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課程查詢</a:t>
            </a:r>
            <a:r>
              <a:rPr lang="en-US" altLang="zh-TW" dirty="0"/>
              <a:t>/</a:t>
            </a:r>
            <a:r>
              <a:rPr lang="zh-TW" altLang="en-US" dirty="0"/>
              <a:t>最新課程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觀看次數最多的課程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線上課程排行榜</a:t>
            </a:r>
            <a:endParaRPr lang="en-US" altLang="zh-TW" dirty="0"/>
          </a:p>
          <a:p>
            <a:r>
              <a:rPr lang="zh-TW" altLang="en-US" dirty="0"/>
              <a:t>會員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會員查詢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最新加入的會員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觀看次數最多的會員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觀看時數最多的會員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很久未登入或觀看次數少的會員</a:t>
            </a:r>
            <a:endParaRPr lang="en-US" altLang="zh-TW" dirty="0"/>
          </a:p>
          <a:p>
            <a:r>
              <a:rPr lang="zh-TW" altLang="en-US" dirty="0"/>
              <a:t>角色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角色一覽表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641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45D01B-9734-4C63-BEEB-05C80D6A1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老師首頁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32567479-A674-492A-BF55-5C530C1E0A5D}"/>
              </a:ext>
            </a:extLst>
          </p:cNvPr>
          <p:cNvSpPr txBox="1">
            <a:spLocks/>
          </p:cNvSpPr>
          <p:nvPr/>
        </p:nvSpPr>
        <p:spPr>
          <a:xfrm>
            <a:off x="838200" y="16390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dirty="0"/>
          </a:p>
          <a:p>
            <a:r>
              <a:rPr lang="zh-TW" altLang="en-US" dirty="0"/>
              <a:t>線上課程影片管理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我上傳的課程</a:t>
            </a:r>
            <a:r>
              <a:rPr lang="en-US" altLang="zh-TW" dirty="0"/>
              <a:t>(</a:t>
            </a:r>
            <a:r>
              <a:rPr lang="zh-TW" altLang="en-US" dirty="0"/>
              <a:t>上傳、刪除、觀看次數排行榜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zh-TW" altLang="en-US" dirty="0"/>
              <a:t>   學生上課紀錄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我想看的課程</a:t>
            </a:r>
            <a:r>
              <a:rPr lang="en-US" altLang="zh-TW" dirty="0"/>
              <a:t>(</a:t>
            </a:r>
            <a:r>
              <a:rPr lang="zh-TW" altLang="en-US" dirty="0"/>
              <a:t>收藏</a:t>
            </a:r>
            <a:r>
              <a:rPr lang="en-US" altLang="zh-TW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最新課程</a:t>
            </a:r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全部課程</a:t>
            </a:r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線上課程排行榜 </a:t>
            </a:r>
            <a:r>
              <a:rPr lang="en-US" altLang="zh-TW" dirty="0"/>
              <a:t>(</a:t>
            </a:r>
            <a:r>
              <a:rPr lang="zh-TW" altLang="en-US" dirty="0"/>
              <a:t>我的、全部的</a:t>
            </a:r>
            <a:r>
              <a:rPr lang="en-US" altLang="zh-TW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12892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45D01B-9734-4C63-BEEB-05C80D6A1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學生首頁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32567479-A674-492A-BF55-5C530C1E0A5D}"/>
              </a:ext>
            </a:extLst>
          </p:cNvPr>
          <p:cNvSpPr txBox="1">
            <a:spLocks/>
          </p:cNvSpPr>
          <p:nvPr/>
        </p:nvSpPr>
        <p:spPr>
          <a:xfrm>
            <a:off x="838200" y="16390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dirty="0"/>
          </a:p>
          <a:p>
            <a:r>
              <a:rPr lang="zh-TW" altLang="en-US" dirty="0"/>
              <a:t>線上課程影片管理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</a:t>
            </a:r>
          </a:p>
          <a:p>
            <a:pPr marL="0" indent="0">
              <a:buNone/>
            </a:pPr>
            <a:r>
              <a:rPr lang="zh-TW" altLang="en-US" dirty="0"/>
              <a:t>                                   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我正在看的課程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最新課程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 全部課程</a:t>
            </a:r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線上課程排行榜</a:t>
            </a:r>
            <a:r>
              <a:rPr lang="en-US" altLang="zh-TW" dirty="0"/>
              <a:t>( </a:t>
            </a:r>
            <a:r>
              <a:rPr lang="zh-TW" altLang="en-US" dirty="0"/>
              <a:t>全部</a:t>
            </a:r>
            <a:r>
              <a:rPr lang="en-US" altLang="zh-TW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觀看紀錄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我的</a:t>
            </a:r>
            <a:r>
              <a:rPr lang="en-US" altLang="zh-TW" dirty="0"/>
              <a:t>(</a:t>
            </a:r>
            <a:r>
              <a:rPr lang="zh-TW" altLang="en-US" dirty="0"/>
              <a:t>收藏</a:t>
            </a:r>
            <a:r>
              <a:rPr lang="en-US" altLang="zh-TW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957559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E7ABA4-F1E2-4413-A2E0-80B71AF8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0629EA-7EBE-4A8E-A500-1805BE1DD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564DD15-7B2F-4F9D-8818-E8BE33F5E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786"/>
            <a:ext cx="12192000" cy="629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678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</TotalTime>
  <Words>341</Words>
  <Application>Microsoft Office PowerPoint</Application>
  <PresentationFormat>寬螢幕</PresentationFormat>
  <Paragraphs>86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角色畫面</vt:lpstr>
      <vt:lpstr>會員畫面</vt:lpstr>
      <vt:lpstr>管理者首頁</vt:lpstr>
      <vt:lpstr>老師首頁</vt:lpstr>
      <vt:lpstr>學生首頁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歐 哲維</dc:creator>
  <cp:lastModifiedBy>歐 哲維</cp:lastModifiedBy>
  <cp:revision>19</cp:revision>
  <dcterms:created xsi:type="dcterms:W3CDTF">2024-11-02T06:45:49Z</dcterms:created>
  <dcterms:modified xsi:type="dcterms:W3CDTF">2024-11-03T16:04:44Z</dcterms:modified>
</cp:coreProperties>
</file>

<file path=docProps/thumbnail.jpeg>
</file>